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6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16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438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040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71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1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1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7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6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21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9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8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89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0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4E64-8E7E-45E0-AE01-1BBD48DD69F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0D3E53-6C9B-41CD-8489-EB9DE0947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76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Кто такие звери?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82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94" y="3118339"/>
            <a:ext cx="3285805" cy="2759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628" y="2989384"/>
            <a:ext cx="2644747" cy="2702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999" y="1695269"/>
            <a:ext cx="3996283" cy="39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работу!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0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ЗВЕРЬ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Кого так могут называть?</a:t>
            </a:r>
          </a:p>
          <a:p>
            <a:r>
              <a:rPr lang="ru-RU" sz="4000" dirty="0" smtClean="0"/>
              <a:t>Что может слово означать?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7942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336" y="3259016"/>
            <a:ext cx="3639627" cy="3121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50" y="405841"/>
            <a:ext cx="3426249" cy="28531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85336" y="179847"/>
            <a:ext cx="3572566" cy="2761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009" y="3602611"/>
            <a:ext cx="3400669" cy="24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494" y="2207480"/>
            <a:ext cx="735523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365" y="2160588"/>
            <a:ext cx="620730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76" y="1270000"/>
            <a:ext cx="6496783" cy="48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14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300" y="1031632"/>
            <a:ext cx="4884784" cy="50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05153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Мордочка усатая,</a:t>
            </a:r>
            <a:br>
              <a:rPr lang="ru-RU" sz="3200" dirty="0" smtClean="0"/>
            </a:br>
            <a:r>
              <a:rPr lang="ru-RU" sz="3200" dirty="0" smtClean="0"/>
              <a:t>Шубка полосатая,</a:t>
            </a:r>
            <a:br>
              <a:rPr lang="ru-RU" sz="3200" dirty="0" smtClean="0"/>
            </a:br>
            <a:r>
              <a:rPr lang="ru-RU" sz="3200" dirty="0" smtClean="0"/>
              <a:t>Часто умывается,</a:t>
            </a:r>
            <a:br>
              <a:rPr lang="ru-RU" sz="3200" dirty="0" smtClean="0"/>
            </a:br>
            <a:r>
              <a:rPr lang="ru-RU" sz="3200" dirty="0" smtClean="0"/>
              <a:t>А с водой не знается.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987" y="2661139"/>
            <a:ext cx="4473652" cy="32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434123"/>
            <a:ext cx="4599390" cy="38814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45" y="459934"/>
            <a:ext cx="4829080" cy="54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23</Words>
  <Application>Microsoft Office PowerPoint</Application>
  <PresentationFormat>Широкоэкранный</PresentationFormat>
  <Paragraphs>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Грань</vt:lpstr>
      <vt:lpstr>Кто такие звери?</vt:lpstr>
      <vt:lpstr>ЗВЕРЬ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Мордочка усатая, Шубка полосатая, Часто умывается, А с водой не знается.</vt:lpstr>
      <vt:lpstr>Презентация PowerPoint</vt:lpstr>
      <vt:lpstr>Презентация PowerPoint</vt:lpstr>
      <vt:lpstr>Спасибо за работу!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Кто такие звери?</dc:title>
  <dc:creator>Пользователь Windows</dc:creator>
  <cp:lastModifiedBy>Пользователь Windows</cp:lastModifiedBy>
  <cp:revision>10</cp:revision>
  <dcterms:created xsi:type="dcterms:W3CDTF">2020-10-29T10:49:14Z</dcterms:created>
  <dcterms:modified xsi:type="dcterms:W3CDTF">2020-10-29T12:22:52Z</dcterms:modified>
</cp:coreProperties>
</file>